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svg"/><Relationship Id="rId16" Type="http://schemas.openxmlformats.org/officeDocument/2006/relationships/slideLayout" Target="../slideLayouts/slideLayout7.xml"/><Relationship Id="rId1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Inventory Optimization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Code: A Detailed Explanation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6401395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Workflow Summary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607" y="1495187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brain of the Smart Inventory Optimization System.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07" y="2012633"/>
            <a:ext cx="949404" cy="1139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3797" y="220241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 Request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3797" y="261294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Initiates API call to the backend.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07" y="3151942"/>
            <a:ext cx="949404" cy="1139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3797" y="334172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Interaction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3797" y="3752255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reads/writes data from MySQL.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4291251"/>
            <a:ext cx="949404" cy="1139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3797" y="4481036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 Forecasting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3797" y="4891564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module processes data and forecasts demand.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5430560"/>
            <a:ext cx="949404" cy="1139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3797" y="5620345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JSON Response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3797" y="6030873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sends data back to the frontend.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6569869"/>
            <a:ext cx="949404" cy="1139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3797" y="6759654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 Display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3797" y="7170182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Visualizes inventory, stock, and AI predictions.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1974" y="434578"/>
            <a:ext cx="5788104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Architecture Overview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1974" y="1164074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5" name="Shape 2"/>
          <p:cNvSpPr/>
          <p:nvPr/>
        </p:nvSpPr>
        <p:spPr>
          <a:xfrm>
            <a:off x="709613" y="132171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FDC4C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8" y="1451729"/>
            <a:ext cx="212884" cy="212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613" y="1952506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Django Framework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09613" y="2293501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web framework for rapid development.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1974" y="2861191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10" name="Shape 6"/>
          <p:cNvSpPr/>
          <p:nvPr/>
        </p:nvSpPr>
        <p:spPr>
          <a:xfrm>
            <a:off x="709613" y="3018830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FDC4C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48" y="3148846"/>
            <a:ext cx="212884" cy="212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9613" y="3649623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 Database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09613" y="3990618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Reliable data storage for inventory and transactions.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1974" y="4558308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15" name="Shape 10"/>
          <p:cNvSpPr/>
          <p:nvPr/>
        </p:nvSpPr>
        <p:spPr>
          <a:xfrm>
            <a:off x="709613" y="4715947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FDC4C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748" y="4845963"/>
            <a:ext cx="212884" cy="2128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9613" y="5346740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 Module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09613" y="5687735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demand forecasting and reorder suggestions.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1974" y="6255425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20" name="Shape 14"/>
          <p:cNvSpPr/>
          <p:nvPr/>
        </p:nvSpPr>
        <p:spPr>
          <a:xfrm>
            <a:off x="709613" y="641306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FDC4C4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748" y="6543080"/>
            <a:ext cx="212884" cy="21288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09613" y="7043857"/>
            <a:ext cx="22743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Django REST Framework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09613" y="7384852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system for seamless frontend-backend communication.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2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491" y="3004661"/>
            <a:ext cx="5441037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Root Structure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9491" y="3915847"/>
            <a:ext cx="13251418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smart-stack-backend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directory organizes all core components.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89491" y="4452699"/>
            <a:ext cx="6527244" cy="1518880"/>
          </a:xfrm>
          <a:prstGeom prst="roundRect">
            <a:avLst>
              <a:gd name="adj" fmla="val 722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6631" y="4452699"/>
            <a:ext cx="91440" cy="1518880"/>
          </a:xfrm>
          <a:prstGeom prst="roundRect">
            <a:avLst>
              <a:gd name="adj" fmla="val 32319"/>
            </a:avLst>
          </a:prstGeom>
          <a:solidFill>
            <a:srgbClr val="FDC4C4"/>
          </a:solidFill>
          <a:ln/>
        </p:spPr>
      </p:sp>
      <p:sp>
        <p:nvSpPr>
          <p:cNvPr id="7" name="Text 4"/>
          <p:cNvSpPr/>
          <p:nvPr/>
        </p:nvSpPr>
        <p:spPr>
          <a:xfrm>
            <a:off x="977860" y="4672489"/>
            <a:ext cx="2462570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manage.py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77860" y="5121235"/>
            <a:ext cx="6019086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Django's command-line utility for server, migrations, and user management.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3665" y="4452699"/>
            <a:ext cx="6527244" cy="1518880"/>
          </a:xfrm>
          <a:prstGeom prst="roundRect">
            <a:avLst>
              <a:gd name="adj" fmla="val 722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0805" y="4452699"/>
            <a:ext cx="91440" cy="1518880"/>
          </a:xfrm>
          <a:prstGeom prst="roundRect">
            <a:avLst>
              <a:gd name="adj" fmla="val 32319"/>
            </a:avLst>
          </a:prstGeom>
          <a:solidFill>
            <a:srgbClr val="FDC4C4"/>
          </a:solidFill>
          <a:ln/>
        </p:spPr>
      </p:sp>
      <p:sp>
        <p:nvSpPr>
          <p:cNvPr id="11" name="Text 8"/>
          <p:cNvSpPr/>
          <p:nvPr/>
        </p:nvSpPr>
        <p:spPr>
          <a:xfrm>
            <a:off x="7702034" y="4672489"/>
            <a:ext cx="2462570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requirements.txt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702034" y="5121235"/>
            <a:ext cx="601908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Lists all Python libraries, ensuring consistent environment setup.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89491" y="6168509"/>
            <a:ext cx="6527244" cy="1518880"/>
          </a:xfrm>
          <a:prstGeom prst="roundRect">
            <a:avLst>
              <a:gd name="adj" fmla="val 722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66631" y="6168509"/>
            <a:ext cx="91440" cy="1518880"/>
          </a:xfrm>
          <a:prstGeom prst="roundRect">
            <a:avLst>
              <a:gd name="adj" fmla="val 32319"/>
            </a:avLst>
          </a:prstGeom>
          <a:solidFill>
            <a:srgbClr val="FDC4C4"/>
          </a:solidFill>
          <a:ln/>
        </p:spPr>
      </p:sp>
      <p:sp>
        <p:nvSpPr>
          <p:cNvPr id="15" name="Text 12"/>
          <p:cNvSpPr/>
          <p:nvPr/>
        </p:nvSpPr>
        <p:spPr>
          <a:xfrm>
            <a:off x="977860" y="6388298"/>
            <a:ext cx="2462570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77860" y="6837045"/>
            <a:ext cx="6019086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Securely stores environment variables like API keys and database credentials.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3665" y="6168509"/>
            <a:ext cx="6527244" cy="1518880"/>
          </a:xfrm>
          <a:prstGeom prst="roundRect">
            <a:avLst>
              <a:gd name="adj" fmla="val 722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90805" y="6168509"/>
            <a:ext cx="91440" cy="1518880"/>
          </a:xfrm>
          <a:prstGeom prst="roundRect">
            <a:avLst>
              <a:gd name="adj" fmla="val 32319"/>
            </a:avLst>
          </a:prstGeom>
          <a:solidFill>
            <a:srgbClr val="FDC4C4"/>
          </a:solidFill>
          <a:ln/>
        </p:spPr>
      </p:sp>
      <p:sp>
        <p:nvSpPr>
          <p:cNvPr id="19" name="Text 16"/>
          <p:cNvSpPr/>
          <p:nvPr/>
        </p:nvSpPr>
        <p:spPr>
          <a:xfrm>
            <a:off x="7702034" y="6388298"/>
            <a:ext cx="2462570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sales.csv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7702034" y="6837045"/>
            <a:ext cx="601908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for the ML model, containing historical sales data.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3469243"/>
            <a:ext cx="5405318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Dependencies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6642" y="4469130"/>
            <a:ext cx="13117116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Python libraries powering the backend functionality.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724" y="5064740"/>
            <a:ext cx="324207" cy="3242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9111" y="5058132"/>
            <a:ext cx="4333875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Django &amp; Django REST Framework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459111" y="5525572"/>
            <a:ext cx="572095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for backend logic and API creation.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1298" y="5064740"/>
            <a:ext cx="324207" cy="3242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52686" y="5058132"/>
            <a:ext cx="3780592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MySQLclient &amp; CORS Headers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8152686" y="5525572"/>
            <a:ext cx="572107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connectivity and secure cross-origin communication.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724" y="6656249"/>
            <a:ext cx="324207" cy="3242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59111" y="6649641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python-dotenv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459111" y="7117080"/>
            <a:ext cx="572095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environment variables for configuration.</a:t>
            </a:r>
            <a:endParaRPr lang="en-US" sz="17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1298" y="6656249"/>
            <a:ext cx="324207" cy="32420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52686" y="6649641"/>
            <a:ext cx="3432572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numpy, pandas, scikit-learn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8152686" y="7117080"/>
            <a:ext cx="572107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Fundamental libraries for the Machine Learning model.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8580596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Project Folder: </a:t>
            </a:r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backend/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049" y="1788081"/>
            <a:ext cx="1308830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folder houses the main Django project settings and configurations.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1049" y="2608540"/>
            <a:ext cx="275367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settings.py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71049" y="3195876"/>
            <a:ext cx="7637978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installed apps: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rest_framework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corsheaders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inventory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1049" y="3632954"/>
            <a:ext cx="763797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Configures middleware for security, sessions, and authentication.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1049" y="4062413"/>
            <a:ext cx="763797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Sets up MySQL database connection using environment variables.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1049" y="4491871"/>
            <a:ext cx="763797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CORS settings and REST Framework integration.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1049" y="5064562"/>
            <a:ext cx="275367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urls.py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71049" y="5651897"/>
            <a:ext cx="7637978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Maps root URLs, including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/admin/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endpoints.</a:t>
            </a:r>
            <a:endParaRPr lang="en-US" sz="17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4095" y="2636044"/>
            <a:ext cx="4912757" cy="49127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011"/>
            <a:ext cx="9065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App: Business Logic Hub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1418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inventory/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folder contains all core business logic, from database models to AI.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2932628"/>
            <a:ext cx="283523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models.py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4590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MySQL database tables: Product, Store, Stock, Transaction.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629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3492" y="369153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447092"/>
            <a:ext cx="283523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serializers.py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296037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model objects to JSON for API responses.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629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3010" y="3426857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026337"/>
            <a:ext cx="283523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views.py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4539615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API requests, including reorder suggestions from the ML model.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629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9423" y="5113615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7790" y="5968484"/>
            <a:ext cx="283523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urls.py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937790" y="648176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Maps API endpoints for products, stores, stock, transactions, and reorder suggestions.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2629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0564" y="6420683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857256" y="5482947"/>
            <a:ext cx="283523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ml_service.py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93790" y="5996226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module for demand forecasting and reorder quantity calculation.</a:t>
            </a:r>
            <a:endParaRPr lang="en-US" sz="17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726293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0595" y="5541883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189" y="440174"/>
            <a:ext cx="4001691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Models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0189" y="1180386"/>
            <a:ext cx="802362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the structure of our MySQL database for efficient inventory management.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0189" y="1856423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242429"/>
          </a:solidFill>
          <a:ln/>
        </p:spPr>
      </p:sp>
      <p:sp>
        <p:nvSpPr>
          <p:cNvPr id="6" name="Shape 3"/>
          <p:cNvSpPr/>
          <p:nvPr/>
        </p:nvSpPr>
        <p:spPr>
          <a:xfrm>
            <a:off x="560189" y="1833563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FDC4C4"/>
          </a:solidFill>
          <a:ln/>
        </p:spPr>
      </p:sp>
      <p:sp>
        <p:nvSpPr>
          <p:cNvPr id="7" name="Shape 4"/>
          <p:cNvSpPr/>
          <p:nvPr/>
        </p:nvSpPr>
        <p:spPr>
          <a:xfrm>
            <a:off x="4331910" y="1616393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FDC4C4"/>
          </a:solidFill>
          <a:ln/>
        </p:spPr>
      </p:sp>
      <p:sp>
        <p:nvSpPr>
          <p:cNvPr id="8" name="Text 5"/>
          <p:cNvSpPr/>
          <p:nvPr/>
        </p:nvSpPr>
        <p:spPr>
          <a:xfrm>
            <a:off x="4475976" y="1736408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43069" y="2256592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3069" y="2602706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SKU, name, category, reorder point, lead time, safety stock.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0189" y="3441621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242429"/>
          </a:solidFill>
          <a:ln/>
        </p:spPr>
      </p:sp>
      <p:sp>
        <p:nvSpPr>
          <p:cNvPr id="12" name="Shape 9"/>
          <p:cNvSpPr/>
          <p:nvPr/>
        </p:nvSpPr>
        <p:spPr>
          <a:xfrm>
            <a:off x="560189" y="3418761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FDC4C4"/>
          </a:solidFill>
          <a:ln/>
        </p:spPr>
      </p:sp>
      <p:sp>
        <p:nvSpPr>
          <p:cNvPr id="13" name="Shape 10"/>
          <p:cNvSpPr/>
          <p:nvPr/>
        </p:nvSpPr>
        <p:spPr>
          <a:xfrm>
            <a:off x="4331910" y="3201591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FDC4C4"/>
          </a:solidFill>
          <a:ln/>
        </p:spPr>
      </p:sp>
      <p:sp>
        <p:nvSpPr>
          <p:cNvPr id="14" name="Text 11"/>
          <p:cNvSpPr/>
          <p:nvPr/>
        </p:nvSpPr>
        <p:spPr>
          <a:xfrm>
            <a:off x="4475976" y="3321606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43069" y="3841790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3069" y="4187904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 and location of each retail store.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60189" y="5026819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242429"/>
          </a:solidFill>
          <a:ln/>
        </p:spPr>
      </p:sp>
      <p:sp>
        <p:nvSpPr>
          <p:cNvPr id="18" name="Shape 15"/>
          <p:cNvSpPr/>
          <p:nvPr/>
        </p:nvSpPr>
        <p:spPr>
          <a:xfrm>
            <a:off x="560189" y="5003959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FDC4C4"/>
          </a:solidFill>
          <a:ln/>
        </p:spPr>
      </p:sp>
      <p:sp>
        <p:nvSpPr>
          <p:cNvPr id="19" name="Shape 16"/>
          <p:cNvSpPr/>
          <p:nvPr/>
        </p:nvSpPr>
        <p:spPr>
          <a:xfrm>
            <a:off x="4331910" y="4786789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FDC4C4"/>
          </a:solidFill>
          <a:ln/>
        </p:spPr>
      </p:sp>
      <p:sp>
        <p:nvSpPr>
          <p:cNvPr id="20" name="Text 17"/>
          <p:cNvSpPr/>
          <p:nvPr/>
        </p:nvSpPr>
        <p:spPr>
          <a:xfrm>
            <a:off x="4475976" y="4906804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743069" y="5426988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43069" y="5773103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Links store and product to current quantity.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560189" y="6612017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242429"/>
          </a:solidFill>
          <a:ln/>
        </p:spPr>
      </p:sp>
      <p:sp>
        <p:nvSpPr>
          <p:cNvPr id="24" name="Shape 21"/>
          <p:cNvSpPr/>
          <p:nvPr/>
        </p:nvSpPr>
        <p:spPr>
          <a:xfrm>
            <a:off x="560189" y="6589157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FDC4C4"/>
          </a:solidFill>
          <a:ln/>
        </p:spPr>
      </p:sp>
      <p:sp>
        <p:nvSpPr>
          <p:cNvPr id="25" name="Shape 22"/>
          <p:cNvSpPr/>
          <p:nvPr/>
        </p:nvSpPr>
        <p:spPr>
          <a:xfrm>
            <a:off x="4331910" y="6371987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FDC4C4"/>
          </a:solidFill>
          <a:ln/>
        </p:spPr>
      </p:sp>
      <p:sp>
        <p:nvSpPr>
          <p:cNvPr id="26" name="Text 23"/>
          <p:cNvSpPr/>
          <p:nvPr/>
        </p:nvSpPr>
        <p:spPr>
          <a:xfrm>
            <a:off x="4475976" y="6492002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743069" y="7012186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743069" y="7358301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Records sales or purchases with quantity and timestamp.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230" y="693063"/>
            <a:ext cx="7725132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Reorder Suggestions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7230" y="1614607"/>
            <a:ext cx="774954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ml_service.py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module drives intelligent inventory decisions.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2157293"/>
            <a:ext cx="597694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94115" y="2356485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 Sales Data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494115" y="2787372"/>
            <a:ext cx="695265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sales.csv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get historical transaction data.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77" y="3551872"/>
            <a:ext cx="597694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92962" y="3751064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 ML Model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792962" y="4181951"/>
            <a:ext cx="665380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Linear Regression to predict daily demand for each SKU.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24" y="4946452"/>
            <a:ext cx="597694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91809" y="5145643"/>
            <a:ext cx="3132773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 Reorder Quantity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2091809" y="5576530"/>
            <a:ext cx="635496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predicted_demand + safety_stock - current_stock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771" y="6341031"/>
            <a:ext cx="597694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390656" y="6540222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 JSON Results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2390656" y="6971109"/>
            <a:ext cx="605611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actionable reorder suggestions to the API.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290" y="478036"/>
            <a:ext cx="4705707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API Endpoints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290" y="1368743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gateway for frontend interaction with the backend system.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8290" y="1842373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434348"/>
          </a:solidFill>
          <a:ln/>
        </p:spPr>
      </p:sp>
      <p:sp>
        <p:nvSpPr>
          <p:cNvPr id="5" name="Text 3"/>
          <p:cNvSpPr/>
          <p:nvPr/>
        </p:nvSpPr>
        <p:spPr>
          <a:xfrm>
            <a:off x="825579" y="2200870"/>
            <a:ext cx="2606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77208" y="2016085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/products/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477208" y="2391847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GET: List all products. POST: Create new product.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08290" y="3058954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434348"/>
          </a:solidFill>
          <a:ln/>
        </p:spPr>
      </p:sp>
      <p:sp>
        <p:nvSpPr>
          <p:cNvPr id="9" name="Text 7"/>
          <p:cNvSpPr/>
          <p:nvPr/>
        </p:nvSpPr>
        <p:spPr>
          <a:xfrm>
            <a:off x="825579" y="3417451"/>
            <a:ext cx="2606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77208" y="3232666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/stores/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477208" y="3608427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GET: List stores. POST: Create new store.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08290" y="4275534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434348"/>
          </a:solidFill>
          <a:ln/>
        </p:spPr>
      </p:sp>
      <p:sp>
        <p:nvSpPr>
          <p:cNvPr id="13" name="Text 11"/>
          <p:cNvSpPr/>
          <p:nvPr/>
        </p:nvSpPr>
        <p:spPr>
          <a:xfrm>
            <a:off x="825579" y="4634032"/>
            <a:ext cx="2606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77208" y="4449247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/stock/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477208" y="4825008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GET: List stock levels. POST: Add stock.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08290" y="5492115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434348"/>
          </a:solidFill>
          <a:ln/>
        </p:spPr>
      </p:sp>
      <p:sp>
        <p:nvSpPr>
          <p:cNvPr id="17" name="Text 15"/>
          <p:cNvSpPr/>
          <p:nvPr/>
        </p:nvSpPr>
        <p:spPr>
          <a:xfrm>
            <a:off x="825579" y="5850612"/>
            <a:ext cx="2606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77208" y="5665827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/transactions/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477208" y="6041588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GET: List transactions. POST: Record new transaction.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08290" y="6708696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434348"/>
          </a:solidFill>
          <a:ln/>
        </p:spPr>
      </p:sp>
      <p:sp>
        <p:nvSpPr>
          <p:cNvPr id="21" name="Text 19"/>
          <p:cNvSpPr/>
          <p:nvPr/>
        </p:nvSpPr>
        <p:spPr>
          <a:xfrm>
            <a:off x="825579" y="7067193"/>
            <a:ext cx="2606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77208" y="6882408"/>
            <a:ext cx="286000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/stock/reorder_suggestions/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477208" y="7258169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GET: Returns AI-driven reorder suggestions.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2025-12-04T11:26:41Z</dcterms:created>
  <dcterms:modified xsi:type="dcterms:W3CDTF">2025-12-04T11:26:41Z</dcterms:modified>
</cp:coreProperties>
</file>